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BA024-15F9-85AC-0F33-10F8316F0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6006A3-A8F1-38E1-7366-8DEAFC77A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A8335-9DDD-A5F8-D654-F8DEAEAFA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D22B-734C-3A41-A842-99D92781C51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6DDCC1-0221-747C-9F90-EF2EB4AD7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357CE7-0C29-F2AC-525A-78DF0783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ADAE-A38E-2640-9C76-80D5E6857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999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4BB19-BE10-D38C-A65F-5C740884C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3171F4-854F-A1A6-F1DA-C51547459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FDC810-F898-856B-5B35-28DF04BE1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D22B-734C-3A41-A842-99D92781C51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9E8211-229F-AF9F-B766-0DCCD81A2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6475A0-2703-9982-3B71-20CB7E220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ADAE-A38E-2640-9C76-80D5E6857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02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24087E-B739-14D0-A760-21C14B6862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29F55D-223A-C0E1-D7B1-514E7C36C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9D357D-9DE3-4349-A636-79C5A3F6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D22B-734C-3A41-A842-99D92781C51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1A37A2-373F-7F1C-3730-EB428C00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A25792-DD1C-F4A2-73C8-1DF192BF3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ADAE-A38E-2640-9C76-80D5E6857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79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63909-EE47-EFDF-43B3-F32E6830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0FBA63-1923-3CBD-F974-DCF487CAC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C6198-5342-386B-ACF5-CF67D26E2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D22B-734C-3A41-A842-99D92781C51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9BB344-D105-FB32-70C8-27AA0CE6B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1AC494-4934-C248-21A8-FF242998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ADAE-A38E-2640-9C76-80D5E6857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46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B2AC7-2AC8-C56E-8DC5-3B2FD4D15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F3BA3C-1AA1-79AB-F9DC-163357369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A16935-26CC-81AC-5A37-253499D70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D22B-734C-3A41-A842-99D92781C51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A23C8-105B-BA2A-0437-A2FF4BB4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CD3C9C-73D3-5323-6466-0B86E34C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ADAE-A38E-2640-9C76-80D5E6857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6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5AD3E-D4B6-631D-8A50-A02BED13D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C6A9D9-B1FE-FEBA-689D-A8DF11DF0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68F6AD-6087-9335-76D8-515233451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32FC7D-0E27-2EED-4B6F-F437786BC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D22B-734C-3A41-A842-99D92781C51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B7051E-5620-E840-475B-052B6670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09F9E0-BC15-03AD-0E0D-3EA31A5E3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ADAE-A38E-2640-9C76-80D5E6857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01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715C5-2BB1-0EF3-06EB-90BBEC25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82668E-7A83-6EAA-BFE6-916D5FAF2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221B35-7DA2-DE64-A2B5-91000D51E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B99DF8-F63B-FDFE-916E-28C6DF4C8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978EFE-A069-3A0C-3505-C3620413C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979D17-FAEF-9685-3D40-11878DDE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D22B-734C-3A41-A842-99D92781C51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19E508-61BE-D24D-896F-4D5F4961F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1D8D9B-E1CE-5D31-E514-F59262B62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ADAE-A38E-2640-9C76-80D5E6857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33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3012-7404-A966-DDF7-96296573F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01EA98-A0F9-C018-0B08-DED428810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D22B-734C-3A41-A842-99D92781C51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9C3E57-E759-F4BE-3C22-7E3D9A6B1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E6146E-116C-2FC6-6AD5-63EA229C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ADAE-A38E-2640-9C76-80D5E6857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27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F73EF56-30F2-8444-6C7B-FECD9D737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D22B-734C-3A41-A842-99D92781C51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8252BD-6EAF-D44F-F771-9270C7C4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D7B526-FB5E-6D7A-DBBB-086225B5E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ADAE-A38E-2640-9C76-80D5E6857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98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18EE9-F4F9-438A-7D7E-145874F49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9A8D6A-85DB-2E84-993F-C09AB45BE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8C046E-4D1B-CBB0-4B2D-F8568FF2E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28854F-72A1-D0E6-478A-77F38AC2B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D22B-734C-3A41-A842-99D92781C51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B53C38-8C38-5386-C150-83081F0C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23AF76-D7D5-268C-1E4D-1D722E1D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ADAE-A38E-2640-9C76-80D5E6857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80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33DCA-8877-CDC2-6F44-55111B759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FC71341-E43D-3DAB-31EB-55178F13D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D2AD2A-A695-CF46-C83C-6193D3D21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D42035-4191-2F56-FC95-C6CA7ECCF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D22B-734C-3A41-A842-99D92781C51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22A503-A75C-591F-8888-750F72779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E06F89-37B1-7419-8B42-6A237A098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ADAE-A38E-2640-9C76-80D5E6857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8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A6C55-A2E6-A728-9857-9CD5F9C38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84EAFC-31F2-1F32-4C45-F1D8C6003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17766D-AB0A-A75F-E137-06B5A13CB4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2D22B-734C-3A41-A842-99D92781C51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A15092-E749-AD5D-04A0-F21E47EBA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0DBC05-6C26-5C9A-44AC-E3882DEBC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2ADAE-A38E-2640-9C76-80D5E6857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30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6B1869-CFAB-51AD-2F91-7944BCB26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0" y="-1"/>
            <a:ext cx="12174120" cy="68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8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DAC281-0693-F10C-4CFD-67D141D8A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0" y="0"/>
            <a:ext cx="12174119" cy="686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94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611B6F-6D67-0F4A-F009-2BC5D5C84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942" y="1338943"/>
            <a:ext cx="4180114" cy="41801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90D459-F864-7761-EE03-32F94EE51DE7}"/>
              </a:ext>
            </a:extLst>
          </p:cNvPr>
          <p:cNvSpPr txBox="1"/>
          <p:nvPr/>
        </p:nvSpPr>
        <p:spPr>
          <a:xfrm>
            <a:off x="0" y="636196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Proxima Nova Rg" panose="02000506030000020004" pitchFamily="2" charset="0"/>
              </a:rPr>
              <a:t>Методические и другие полезные материалы по организации профильных дней и смен Движения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Proxima Nova Rg" panose="02000506030000020004" pitchFamily="2" charset="0"/>
              </a:rPr>
              <a:t>(ссылка на </a:t>
            </a:r>
            <a:r>
              <a:rPr lang="ru-RU" b="1" dirty="0" err="1">
                <a:solidFill>
                  <a:srgbClr val="002060"/>
                </a:solidFill>
                <a:latin typeface="Proxima Nova Rg" panose="02000506030000020004" pitchFamily="2" charset="0"/>
              </a:rPr>
              <a:t>Яндекс.Диск</a:t>
            </a:r>
            <a:r>
              <a:rPr lang="ru-RU" b="1" dirty="0">
                <a:solidFill>
                  <a:srgbClr val="002060"/>
                </a:solidFill>
                <a:latin typeface="Proxima Nova Rg" panose="02000506030000020004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049071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</Words>
  <Application>Microsoft Office PowerPoint</Application>
  <PresentationFormat>Широкоэкранный</PresentationFormat>
  <Paragraphs>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Proxima Nova Rg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 Vorobyov</dc:creator>
  <cp:lastModifiedBy>Анастасия Караева</cp:lastModifiedBy>
  <cp:revision>2</cp:revision>
  <dcterms:created xsi:type="dcterms:W3CDTF">2023-05-10T20:27:32Z</dcterms:created>
  <dcterms:modified xsi:type="dcterms:W3CDTF">2023-05-11T11:42:33Z</dcterms:modified>
</cp:coreProperties>
</file>