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73" r:id="rId8"/>
    <p:sldId id="271" r:id="rId9"/>
    <p:sldId id="261" r:id="rId10"/>
    <p:sldId id="266" r:id="rId11"/>
    <p:sldId id="262" r:id="rId12"/>
    <p:sldId id="263" r:id="rId13"/>
    <p:sldId id="264" r:id="rId14"/>
    <p:sldId id="267" r:id="rId15"/>
    <p:sldId id="268" r:id="rId16"/>
    <p:sldId id="269" r:id="rId17"/>
    <p:sldId id="272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32BEB4-49CA-4FD9-BF78-9F1587238F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1196752"/>
            <a:ext cx="6552728" cy="367188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5400" dirty="0" smtClean="0"/>
              <a:t>3 декабря –</a:t>
            </a:r>
            <a:r>
              <a:rPr lang="ru-RU" sz="5400" dirty="0" smtClean="0">
                <a:solidFill>
                  <a:srgbClr val="C00000"/>
                </a:solidFill>
              </a:rPr>
              <a:t>День неизвестного солдата в России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AutoShape 2" descr="Картинки по запросу 3 декабря - день неизвестного солд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 bwMode="auto">
          <a:xfrm>
            <a:off x="4067944" y="4077072"/>
            <a:ext cx="4104456" cy="23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60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787" y="39465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декабре 1997 года у Могилы Неизвестного Солдата был установлен постоянный пост почетного караула.</a:t>
            </a:r>
          </a:p>
        </p:txBody>
      </p:sp>
      <p:pic>
        <p:nvPicPr>
          <p:cNvPr id="7170" name="Picture 2" descr="http://elanskie-vesti.ru/media/cache/ca/4c/7f/89/ca4c7f891a759debd45dfc6a5337f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26" y="1974324"/>
            <a:ext cx="69532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0154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scowsteps.com/wp-content/blog/300415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15" y="1503265"/>
            <a:ext cx="6947925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5457" y="-21918"/>
            <a:ext cx="7283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Справа от вечного огня вдоль </a:t>
            </a:r>
            <a:r>
              <a:rPr lang="ru-RU" sz="2400" b="1"/>
              <a:t>кремлевской </a:t>
            </a:r>
            <a:r>
              <a:rPr lang="ru-RU" sz="2400" b="1" smtClean="0"/>
              <a:t>стены </a:t>
            </a:r>
            <a:r>
              <a:rPr lang="ru-RU" sz="2400" b="1" dirty="0"/>
              <a:t>установлены блоки с названиями городов-героев: Сталинград, Керчь, Киев, Ленинград, Минск, Мурманск, ...</a:t>
            </a:r>
          </a:p>
        </p:txBody>
      </p:sp>
    </p:spTree>
    <p:extLst>
      <p:ext uri="{BB962C8B-B14F-4D97-AF65-F5344CB8AC3E}">
        <p14:creationId xmlns:p14="http://schemas.microsoft.com/office/powerpoint/2010/main" val="388353677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pnews24.ru/uploads/posts/2014-11/1415182008_neizvestnyy-sol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058713" cy="53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6699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me/5/c/0/e/2/050965832db3157ed225e431c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61445" cy="47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04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bsk.nios.ru/sites/default/files/styles/large/public/field/image/fea396.jpg?itok=A5gpnP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2" y="836712"/>
            <a:ext cx="7271298" cy="48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756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010.radikal.ru/i313/1411/d5/34a0f2c7e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6" y="1632014"/>
            <a:ext cx="7488832" cy="50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9194" y="105673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территории Новгородской области до сих пор лежат в земле тысячи останков безымянных солдат, погибших в годы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413175726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emryuk.ru/iresizer/resize/700x400/1412020030pf.jpg?q=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6" y="548680"/>
            <a:ext cx="785859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3980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ov39.ru/images/news6/den_neizvesnogo_sol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093296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алининград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4708007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orange.ru/photo/14/13/%D0%9C%D0%BE%D0%B3%D0%B8%D0%BB%D0%B0-%D0%BD%D0%B5%D0%B8%D0%B7%D0%B2%D0%B5%D1%81%D1%82%D0%BD%D0%BE%D0%B3%D0%BE-%D1%81%D0%BE%D0%BB%D0%B4%D0%B0%D1%82%D0%B0-1353592454_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/>
          <a:stretch/>
        </p:blipFill>
        <p:spPr bwMode="auto">
          <a:xfrm>
            <a:off x="323528" y="350874"/>
            <a:ext cx="8448938" cy="61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8387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72816"/>
            <a:ext cx="704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Витязева В.А. – учитель истории МОУ Школа с. </a:t>
            </a:r>
            <a:r>
              <a:rPr lang="ru-RU" dirty="0" err="1"/>
              <a:t>Б</a:t>
            </a:r>
            <a:r>
              <a:rPr lang="ru-RU" dirty="0" err="1" smtClean="0"/>
              <a:t>елоярск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852132"/>
      </p:ext>
    </p:extLst>
  </p:cSld>
  <p:clrMapOvr>
    <a:masterClrMapping/>
  </p:clrMapOvr>
  <p:transition spd="slow" advClick="0" advTm="6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1340768"/>
            <a:ext cx="4916016" cy="2865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33" y="132572"/>
            <a:ext cx="6624736" cy="66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6915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400" b="1" dirty="0" smtClean="0"/>
              <a:t>Праздник    День   Неизвестного   Солдата отмечается  в память  о российских  и советских воинах, погибших в боевых действиях на территории нашей страны или за ее пределами. Решение об его учреждении было принято Госдумой в октябре 2014 года, а соответствующий указ был подписан президентом РФ 5 ноября 2014 года.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100" name="Picture 4" descr="http://ivolin.ru/wp-content/uploads/2014/12/1504162_807208245991928_5208123198418903206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/>
          <a:stretch/>
        </p:blipFill>
        <p:spPr bwMode="auto">
          <a:xfrm>
            <a:off x="2051720" y="3429000"/>
            <a:ext cx="5184577" cy="30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5609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7693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ФЕДЕРАЛЬНЫЙ ЗАКОН</a:t>
            </a:r>
          </a:p>
          <a:p>
            <a:r>
              <a:rPr lang="ru-RU" sz="2400" dirty="0"/>
              <a:t>О ВНЕСЕНИИ ИЗМЕНЕНИЙ В СТАТЬЮ 1.1 ФЕДЕРАЛЬНОГО ЗАКОНА «О ДНЯХ ВОИНСКОЙ СЛАВЫ И ПАМЯТНЫХ ДАТАХ РОССИИ»</a:t>
            </a:r>
          </a:p>
          <a:p>
            <a:r>
              <a:rPr lang="ru-RU" sz="2400" dirty="0"/>
              <a:t>Принят Государственной Думой 24 октября 2014 года</a:t>
            </a:r>
          </a:p>
          <a:p>
            <a:r>
              <a:rPr lang="ru-RU" sz="2400" dirty="0"/>
              <a:t>Одобрен Советом Федерации 29 октября 2014 года</a:t>
            </a:r>
          </a:p>
          <a:p>
            <a:r>
              <a:rPr lang="ru-RU" sz="2400" dirty="0"/>
              <a:t>Статья 1</a:t>
            </a:r>
          </a:p>
          <a:p>
            <a:r>
              <a:rPr lang="ru-RU" sz="2400" dirty="0"/>
              <a:t>Внести в статью 1.1 Федерального закона от 13 марта 1995 года N 32-ФЗ «О днях воинской славы и памятных датах России»… следующие изменения:</a:t>
            </a:r>
          </a:p>
          <a:p>
            <a:r>
              <a:rPr lang="ru-RU" sz="2400" dirty="0"/>
              <a:t>1) дополнить новым абзацем четырнадцатым следующего содержания:</a:t>
            </a:r>
          </a:p>
          <a:p>
            <a:r>
              <a:rPr lang="ru-RU" sz="2400" dirty="0"/>
              <a:t>«3 декабря - День Неизвестного Солдата;»;</a:t>
            </a:r>
          </a:p>
          <a:p>
            <a:r>
              <a:rPr lang="ru-RU" sz="2400" dirty="0"/>
              <a:t>Президент Российской Федерации</a:t>
            </a:r>
          </a:p>
          <a:p>
            <a:r>
              <a:rPr lang="ru-RU" sz="2400" dirty="0"/>
              <a:t>В.ПУТИН</a:t>
            </a:r>
          </a:p>
          <a:p>
            <a:r>
              <a:rPr lang="ru-RU" sz="2400" dirty="0"/>
              <a:t>Москва, Кремль, 4 ноября 2014 года</a:t>
            </a:r>
          </a:p>
          <a:p>
            <a:r>
              <a:rPr lang="ru-RU" sz="2400" dirty="0"/>
              <a:t>N </a:t>
            </a:r>
            <a:r>
              <a:rPr lang="ru-RU" sz="2400" dirty="0" smtClean="0"/>
              <a:t>340-ФЗ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77596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227633"/>
            <a:ext cx="7992888" cy="4281487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По мнению </a:t>
            </a:r>
            <a:r>
              <a:rPr lang="ru-RU" sz="2400" b="1" dirty="0" smtClean="0">
                <a:solidFill>
                  <a:schemeClr val="tx1"/>
                </a:solidFill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</a:rPr>
              <a:t>законотворцев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 установление данной  </a:t>
            </a:r>
            <a:r>
              <a:rPr lang="ru-RU" sz="2400" b="1" dirty="0">
                <a:solidFill>
                  <a:schemeClr val="tx1"/>
                </a:solidFill>
              </a:rPr>
              <a:t>памятной </a:t>
            </a:r>
            <a:r>
              <a:rPr lang="ru-RU" sz="2400" b="1" dirty="0" smtClean="0">
                <a:solidFill>
                  <a:schemeClr val="tx1"/>
                </a:solidFill>
              </a:rPr>
              <a:t> даты  «</a:t>
            </a:r>
            <a:r>
              <a:rPr lang="ru-RU" sz="2400" b="1" dirty="0">
                <a:solidFill>
                  <a:schemeClr val="tx1"/>
                </a:solidFill>
              </a:rPr>
              <a:t>обосновывается необходимостью </a:t>
            </a:r>
            <a:r>
              <a:rPr lang="ru-RU" sz="2400" b="1" dirty="0" smtClean="0">
                <a:solidFill>
                  <a:schemeClr val="tx1"/>
                </a:solidFill>
              </a:rPr>
              <a:t>  увековечения   памяти</a:t>
            </a:r>
            <a:r>
              <a:rPr lang="ru-RU" sz="2400" b="1" dirty="0">
                <a:solidFill>
                  <a:schemeClr val="tx1"/>
                </a:solidFill>
              </a:rPr>
              <a:t>, воинской </a:t>
            </a:r>
            <a:r>
              <a:rPr lang="ru-RU" sz="2400" b="1" dirty="0" smtClean="0">
                <a:solidFill>
                  <a:schemeClr val="tx1"/>
                </a:solidFill>
              </a:rPr>
              <a:t>   доблести   и   </a:t>
            </a:r>
            <a:r>
              <a:rPr lang="ru-RU" sz="2400" b="1" dirty="0">
                <a:solidFill>
                  <a:schemeClr val="tx1"/>
                </a:solidFill>
              </a:rPr>
              <a:t>бессмертного великого подвига российских и советских воинов, </a:t>
            </a:r>
            <a:r>
              <a:rPr lang="ru-RU" sz="2400" b="1" dirty="0" smtClean="0">
                <a:solidFill>
                  <a:schemeClr val="tx1"/>
                </a:solidFill>
              </a:rPr>
              <a:t> погибших </a:t>
            </a:r>
            <a:r>
              <a:rPr lang="ru-RU" sz="2400" b="1" dirty="0">
                <a:solidFill>
                  <a:schemeClr val="tx1"/>
                </a:solidFill>
              </a:rPr>
              <a:t>в боевых действиях на </a:t>
            </a:r>
            <a:r>
              <a:rPr lang="ru-RU" sz="2400" b="1" dirty="0" smtClean="0">
                <a:solidFill>
                  <a:schemeClr val="tx1"/>
                </a:solidFill>
              </a:rPr>
              <a:t>территории   </a:t>
            </a:r>
            <a:r>
              <a:rPr lang="ru-RU" sz="2400" b="1" dirty="0">
                <a:solidFill>
                  <a:schemeClr val="tx1"/>
                </a:solidFill>
              </a:rPr>
              <a:t>нашей </a:t>
            </a:r>
            <a:r>
              <a:rPr lang="ru-RU" sz="2400" b="1" dirty="0" smtClean="0">
                <a:solidFill>
                  <a:schemeClr val="tx1"/>
                </a:solidFill>
              </a:rPr>
              <a:t>  страны   или  за  ее </a:t>
            </a:r>
            <a:r>
              <a:rPr lang="ru-RU" sz="2400" b="1" dirty="0">
                <a:solidFill>
                  <a:schemeClr val="tx1"/>
                </a:solidFill>
              </a:rPr>
              <a:t>пределами, чье имя осталось неизвестным», а также это будет </a:t>
            </a:r>
            <a:r>
              <a:rPr lang="ru-RU" sz="2400" b="1" dirty="0" smtClean="0">
                <a:solidFill>
                  <a:schemeClr val="tx1"/>
                </a:solidFill>
              </a:rPr>
              <a:t>    способствовать укреплению </a:t>
            </a:r>
            <a:r>
              <a:rPr lang="ru-RU" sz="2400" b="1" dirty="0">
                <a:solidFill>
                  <a:schemeClr val="tx1"/>
                </a:solidFill>
              </a:rPr>
              <a:t>патриотического сознания.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2" name="AutoShape 2" descr="Картинки по запросу 3 декабря - день неизвестного солд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14113"/>
            <a:ext cx="4464496" cy="296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39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4011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Дата для праздника – 3 декабря – была выбрана в связи с тем, что в этот день в 1966 году, в ознаменование 25-й годовщины разгрома немецких войск под Москвой, </a:t>
            </a:r>
            <a:r>
              <a:rPr lang="ru-RU" sz="2400" b="1" dirty="0" smtClean="0"/>
              <a:t>у стен Московского Кремля в Александровском саду</a:t>
            </a:r>
            <a:r>
              <a:rPr lang="ru-RU" sz="2400" dirty="0"/>
              <a:t> </a:t>
            </a:r>
            <a:r>
              <a:rPr lang="ru-RU" sz="2400" b="1" dirty="0" smtClean="0"/>
              <a:t>был </a:t>
            </a:r>
            <a:r>
              <a:rPr lang="ru-RU" sz="2400" b="1" dirty="0"/>
              <a:t>торжественно погребен прах Неизвестного солдата, перенесенный с места кровопролитных боев — 41-го километра Ленинградского шоссе.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5122" name="Picture 2" descr="хоронят Неизвестного солд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086423" cy="32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427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ru/thumb/d/dd/%D0%A4%D0%BE%D1%82%D0%BE20_Vdovenco.jpg/300px-%D0%A4%D0%BE%D1%82%D0%BE20_Vdove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15736" cy="47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136" y="21982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Перенос праха неизвестного солдата,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Москва </a:t>
            </a:r>
            <a:r>
              <a:rPr lang="ru-RU" sz="2400" b="1" dirty="0"/>
              <a:t>3 декабря 1966 года</a:t>
            </a:r>
          </a:p>
        </p:txBody>
      </p:sp>
    </p:spTree>
    <p:extLst>
      <p:ext uri="{BB962C8B-B14F-4D97-AF65-F5344CB8AC3E}">
        <p14:creationId xmlns:p14="http://schemas.microsoft.com/office/powerpoint/2010/main" val="147997079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0.kommersant.ru/Issues.photo/CORP/2013/12/02/KOG_135477_00002_2_t218_093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51408" cy="4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04664"/>
            <a:ext cx="503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 могилы Неизвестного солдата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2414839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8 мая 1967 года открыт мемориальный архитектурный ансамбль «Могила Неизвестного солдата».</a:t>
            </a:r>
          </a:p>
          <a:p>
            <a:pPr algn="just"/>
            <a:r>
              <a:rPr lang="ru-RU" sz="2400" b="1" dirty="0"/>
              <a:t>Вечный огонь славы, вырывающийся из середины бронзовой воинской звезды, зажжён от пламени, пылающего на Марсовом поле в Петербурге. «Имя твое неизвестно, подвиг твой бессмертен» – начертано на гранитной плите надгробья.</a:t>
            </a:r>
          </a:p>
        </p:txBody>
      </p:sp>
      <p:pic>
        <p:nvPicPr>
          <p:cNvPr id="4" name="Picture 2" descr="http://icdn.lenta.ru/images/2014/11/05/11/20141105114422800/pic_aa8abcea04a92f19de68d7e517282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62" y="3514361"/>
            <a:ext cx="4628542" cy="3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278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402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3 декабря –День неизвестного солдата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–День неизвестного солдата в России</dc:title>
  <dc:creator>Витязевы</dc:creator>
  <cp:lastModifiedBy>Витязевы</cp:lastModifiedBy>
  <cp:revision>11</cp:revision>
  <dcterms:created xsi:type="dcterms:W3CDTF">2015-11-15T12:48:04Z</dcterms:created>
  <dcterms:modified xsi:type="dcterms:W3CDTF">2015-12-08T15:30:20Z</dcterms:modified>
</cp:coreProperties>
</file>